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9" r:id="rId8"/>
    <p:sldId id="278" r:id="rId9"/>
    <p:sldId id="280" r:id="rId10"/>
    <p:sldId id="281" r:id="rId11"/>
    <p:sldId id="283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O\Desktop\флэш_оранжевая_14.04.2017\доклад_Романов\для презентации\Эмблема ЦГП КНЦ РАН_БЕЗ.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3573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Геолог, историк, этнограф: А. Е. Ферсман в Хибинах (к 100-летию первой поездки академика на Кольский полуостров)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557986" cy="1138230"/>
          </a:xfrm>
        </p:spPr>
        <p:txBody>
          <a:bodyPr>
            <a:normAutofit fontScale="250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</a:rPr>
              <a:t>О. В. </a:t>
            </a:r>
            <a:r>
              <a:rPr lang="ru-RU" sz="6400" dirty="0" err="1" smtClean="0">
                <a:solidFill>
                  <a:schemeClr val="tx1"/>
                </a:solidFill>
              </a:rPr>
              <a:t>Змеева</a:t>
            </a:r>
            <a:r>
              <a:rPr lang="ru-RU" sz="6400" dirty="0" smtClean="0">
                <a:solidFill>
                  <a:schemeClr val="tx1"/>
                </a:solidFill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</a:rPr>
              <a:t>Центр  гуманитарных  проблем  </a:t>
            </a:r>
            <a:r>
              <a:rPr lang="ru-RU" sz="6400" dirty="0" err="1" smtClean="0">
                <a:solidFill>
                  <a:schemeClr val="tx1"/>
                </a:solidFill>
              </a:rPr>
              <a:t>Баренц-региона</a:t>
            </a:r>
            <a:r>
              <a:rPr lang="ru-RU" sz="6400" dirty="0" smtClean="0">
                <a:solidFill>
                  <a:schemeClr val="tx1"/>
                </a:solidFill>
              </a:rPr>
              <a:t> – Филиал Федерального государственного  бюджетного  учреждения  науки  Федерального  исследовательского  центра </a:t>
            </a:r>
          </a:p>
          <a:p>
            <a:pPr algn="r"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</a:rPr>
              <a:t>«Кольский  научный  центр  Российской  академии  наук</a:t>
            </a:r>
            <a:r>
              <a:rPr lang="ru-RU" sz="4900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857916" cy="86834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Геологи-этнографы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6286544" cy="2714644"/>
          </a:xfrm>
        </p:spPr>
        <p:txBody>
          <a:bodyPr>
            <a:normAutofit fontScale="47500" lnSpcReduction="20000"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А. Е. Ферсман использовал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комплементарный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подход к описанию действительности,  как при составлении научных отчетов, так и при написании научно-популярных книг. Академик не ограничивался геологическим описанием, он украшал текст, фиксируя этнографическую реальность, тем самым создавая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догородскую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историю Центральной Лапландии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этом смысле А. Е. Ферсман выступает в качестве геолога-этнографа. Он спонтанный наблюдатель, описывающий как традиционно-организованную  этнографическую реальность, так и новую, формирующуюся (быт рабочих). Район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Хибинских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гор до А. Е. Ферсмана не имел истории, и он, будучи первопроходцем, участвовал в ее создании. </a:t>
            </a:r>
          </a:p>
          <a:p>
            <a:endParaRPr lang="ru-RU" dirty="0"/>
          </a:p>
        </p:txBody>
      </p:sp>
      <p:pic>
        <p:nvPicPr>
          <p:cNvPr id="5" name="Picture 2" descr="G:\Ферсман\Стенд 2\Ферсман в экспид. обмун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40" y="500042"/>
            <a:ext cx="2071702" cy="3285052"/>
          </a:xfrm>
          <a:prstGeom prst="rect">
            <a:avLst/>
          </a:prstGeom>
        </p:spPr>
      </p:pic>
      <p:pic>
        <p:nvPicPr>
          <p:cNvPr id="6" name="Picture 3" descr="G:\Ферсман\Стенд 2\ф. и геоло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928958" cy="202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0430" y="4357694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См. напр.: «Перемещаясь при помощи оленей, саам путешествует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тундрам, он приспособлен к горному климату. Саами становились успешными проводниками, места их остановок – проверенным местом для организации временных баз, а олени – эффективным способом транспортировки отобранных образцов».</a:t>
            </a: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 экспедиции  велась маршрутная съемка и исправлялась старая карта Рамзая».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71810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Е. Ферсман, описывая первые экспедиции в Хибины, представляет не только подробную информация о географии и геологии исследуемой местности, но и множество сведений «краеведческого характера». Как правило, это исторические и этнографические описания.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инициатор, организатор разведки, основной энтузиаст изучения Хибин. Наш край действительно многим ему обязан. И открытием месторождений, и жизнью самих городов, которые выросли на них» (из интервью  геолога-разведчика Е. А. Каменева).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m1.35photo.pro/photos_main/397/1987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906958" cy="1714512"/>
          </a:xfrm>
          <a:prstGeom prst="rect">
            <a:avLst/>
          </a:prstGeom>
          <a:noFill/>
        </p:spPr>
      </p:pic>
      <p:pic>
        <p:nvPicPr>
          <p:cNvPr id="11" name="Picture 12" descr="https://www.hibiny.com/images/news/2019/189504/2b46cc62c43deba9fe2e6a0f13a6ff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2787824" cy="1857388"/>
          </a:xfrm>
          <a:prstGeom prst="rect">
            <a:avLst/>
          </a:prstGeom>
          <a:noFill/>
        </p:spPr>
      </p:pic>
      <p:pic>
        <p:nvPicPr>
          <p:cNvPr id="12" name="Picture 10" descr="http://bodyroom.ru/uploads/images/00/00/61/2016/02/27/b62c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14818"/>
            <a:ext cx="4357718" cy="227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143800" cy="5715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Наследники академика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143404"/>
          </a:xfrm>
        </p:spPr>
        <p:txBody>
          <a:bodyPr>
            <a:normAutofit fontScale="25000" lnSpcReduction="20000"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Ферсман создает тексты, которые, на первый взгляд, выглядят как краеведческие. В них есть  подробные описанием природы, географии, этнографии. Но тексты эти краеведческими, по сути,  не являются. А. Е. Ферсман – исследователь Кольского края. Он, на правах первопроходца, первооткрывателя и демиурга этой территории, делится с читателем  новым знанием, которое он сам приобрел, тем, что он сам пронаблюдал впервые, тем, что он сам освоил. 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результате появляется своеобразная история изучения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Хибинского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массива, которую написал А. Е. Ферсман. Он сам и другие исследователи, конечно, включены в исторический контекст.</a:t>
            </a:r>
          </a:p>
          <a:p>
            <a:pPr marL="0" lvl="0" algn="just">
              <a:spcBef>
                <a:spcPts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А. Е. Ферсман в научно-популярных работах обращается к новому  поколению, поколению исследователей, которые будут населять описанный им район. Для этого, нового поколения исследователей, текст, созданный когда-то А. Е. Ферсманом, и решающий первоначально задачу просвещения, стал восприниматься как историко-краеведческий.</a:t>
            </a:r>
          </a:p>
          <a:p>
            <a:pPr marL="0" algn="just">
              <a:spcBef>
                <a:spcPts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Это современные геологи, вдохновленные некогда идеями академика, во многом благодаря прочтению его историко-краеведческих и научно-популярных произведений «Три года за полярным кругом…», «Занимательная минералогия», «Воспоминания о камне», «Занимательная геохимия», «История одной тропы» и других, во многом сохранили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ферсмановские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традиции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575000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ранее опубликованные фотоматериалы (из открытых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интернет-источников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из книги, посвященной памяти А. Е. Ферсмана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Александр Евгеньевич Ферсман. 1883-1945. Жизнь и деятельность…М., 1965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также материалы из фондов Музея-Архива истории изучения и освоения Европейского Севера ЦГП КНЦ РАН, г. Апатиты.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372476" cy="13573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века, на территории края осуществлялись исследования Петербургской академии наук, затем были Финляндская экспедиция, Мурманская научно-промысловая экспедиция и другие. Были получены топографические данные и составлены карты полуострова, заложены основы геологических изысканий, регулярно проводились океанологические исследования.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eography6class.ru/wp-content/uploads/2016/04/42833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857652" cy="2357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Кольский полуостров - захолустный, отдаленный, недоступный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2643182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Важнейший результат – создание стационарной научной базы – Мурманской биологической станции. Наиболее результативными научные поиски оказались на побережьях и в районах омывающих Кольский полуостров Баренцева и Белого морей.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43438" y="4714884"/>
            <a:ext cx="4286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регулярные исследования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внимание к истории, этнографии, географии и экономике, Кольский уезд  воспринимался современниками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малоперспективная территория вплоть до 1920 г.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00438"/>
            <a:ext cx="435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исследования Н. Я.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Озерецковского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 И. Лепехина, Н. М.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Книповича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 Л.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Брейтфуса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В. Аверинцева, К. М.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Дерюгина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Ф. П. Литке и М. Ф. Рейнеке и многих других.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40005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в эксплуатацию Мурманской железной дороги имело результатом развитие новых масштабных планов: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дорога стала одним из последних законченных объектов строительства в Российской империи;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Мурманском побережье был заложен последний в имперской истории город-порт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Романов-на-Мурмане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началось промышленное освоение Кольского полуострова, строительство новых городов в Заполярье, предприятий-«гигантов».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Основной результат железнодорожного сооружения на Кольском полуострове – строительство нового города-порта – административного центра, военно-торговых и гражданских объектов, и, конечно, привлечение в регион новых жителей. Так, население нового города Мурманска в 1920-м году насчитывало 2487 чел.,  а в 1926-м – уже 7001 чел..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Мурманская железная дорога – «узкая лента культуры»</a:t>
            </a:r>
            <a:endParaRPr lang="ru-RU" sz="1800" dirty="0"/>
          </a:p>
        </p:txBody>
      </p:sp>
      <p:pic>
        <p:nvPicPr>
          <p:cNvPr id="7" name="Picture 2" descr="C:\Users\ZO\Desktop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857760"/>
            <a:ext cx="2763962" cy="1759076"/>
          </a:xfrm>
          <a:prstGeom prst="rect">
            <a:avLst/>
          </a:prstGeom>
          <a:noFill/>
        </p:spPr>
      </p:pic>
      <p:pic>
        <p:nvPicPr>
          <p:cNvPr id="31747" name="Picture 3" descr="C:\Users\ZO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857760"/>
            <a:ext cx="2806700" cy="1765300"/>
          </a:xfrm>
          <a:prstGeom prst="rect">
            <a:avLst/>
          </a:prstGeom>
          <a:noFill/>
        </p:spPr>
      </p:pic>
      <p:pic>
        <p:nvPicPr>
          <p:cNvPr id="31748" name="Picture 4" descr="C:\Users\ZO\Desktop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2714644" cy="171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Первая поездка А. Е. Ферсмана на Кольский полуостров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928671"/>
            <a:ext cx="6786610" cy="2071701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 июне 1920-го года на Кольский полуостров приехала комиссия в составе президента Академии наук А. П. Карпинского, академика А. Е. Ферсмана, профессора Ю. М. Шокальского и геолога Геологического комитета А. П. Герасимова. </a:t>
            </a:r>
          </a:p>
          <a:p>
            <a:pPr marL="514350" indent="-5143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Цель поездки - «представить соображения о развитии производительных сил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Кольско-Карельского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и решить вопрос дальнейшего использования Мурманской железной дороги» (А. А. Киселев). </a:t>
            </a:r>
          </a:p>
          <a:p>
            <a:pPr marL="514350" indent="-5143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Карпинский Александр Петрови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143108" cy="2893649"/>
          </a:xfrm>
          <a:prstGeom prst="rect">
            <a:avLst/>
          </a:prstGeom>
          <a:noFill/>
        </p:spPr>
      </p:pic>
      <p:pic>
        <p:nvPicPr>
          <p:cNvPr id="4" name="Picture 2" descr="C:\Users\ZO\Desktop\к презентаии_ферсман_2018\IMG_9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728" y="3000372"/>
            <a:ext cx="2071702" cy="3314723"/>
          </a:xfrm>
          <a:prstGeom prst="rect">
            <a:avLst/>
          </a:prstGeom>
        </p:spPr>
      </p:pic>
      <p:pic>
        <p:nvPicPr>
          <p:cNvPr id="41988" name="Picture 4" descr="17 октября 1856 года родился выдающийся географ Юлий Шокальски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2"/>
            <a:ext cx="3000364" cy="2143118"/>
          </a:xfrm>
          <a:prstGeom prst="rect">
            <a:avLst/>
          </a:prstGeom>
          <a:noFill/>
        </p:spPr>
      </p:pic>
      <p:pic>
        <p:nvPicPr>
          <p:cNvPr id="41990" name="Picture 6" descr="Энциклопедия Забайкалья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168569"/>
            <a:ext cx="2143140" cy="26894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435769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514350" indent="-5143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Из воспоминаний А. Е. Ферсмана: «Для меня сразу же стало ясным, что Хибины – это целый новый своеобразный мир камня и что углубленное изучение природы Хибин не может не привести к крупным открытиям новых полезных ископаемых».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928934"/>
            <a:ext cx="5429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участке Кандалакша – Кола Мурманской железной дороги поезд остановился. Известно, что в связи с отсутствием топлива для паровоза вечерняя запланированная остановка поезда на станции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превратилась в долгую стоянку.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7143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хибинский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маршрут – начало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Хибинской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эпопеи» А. Е. Ферсмана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157163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Воспоминания о первой поездке, точнее, случайной остановке поезда закрепляют за Александром Евгеньевичем роль первооткрывателя и символического создателя, условно первого человека, вступившего на землю: экспедиции показывали, что карты предыдущих исследователей Хибин были неправильно составлены, «там, где на наших картах нанесены низины, открывался целый новый совершенно неведомый горный мир» (Ферсман А. Е.).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863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 начинаются фактически со сказочного сюжета, а главный герой «выступает во всех функциях культурного героя: провидца, первопроходца, просветителя,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имядателя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даже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трикстера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(И.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Разумова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" name="Picture 4" descr="G:\Ферсман\Машины на олених троп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35785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 descr="C:\Users\ZO\Desktop\1500982327143510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643446"/>
            <a:ext cx="342902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Жители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Хибинского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ареала –  первые помощники геологов-«первопроходцев»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4500594" cy="5715040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Мурманская губерния в 1920-е гг. считалась одной из самых малонаселенных в стране.  В 1926-м г. её население составляло 23 тыс. чел.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Станция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1920-е гг., как правило, была отправной точкой экспедиционных отрядов, направленных на работу в Хибины. Здесь не было подготовленной инфраструктуры – только линия железной дороги, небольшая железнодорожная станция, а дальше – естественный ландшафт неизведанных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гор.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постоянное население отсутствует. Исключение – немногочисленные группы коренного населения.  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Контакты геологов в экспедициях – с рабочими железной дороги и отдельными группами саамов, ведущих полукочевой образ жизни.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Представители этих двух категорий – профессиональной и этнической групп – стали первыми помощниками и проводниками «первопроходцев»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тундр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:\Ферсман\Стенд 2\Оле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286148" cy="22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3714752"/>
            <a:ext cx="33575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58259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Хибинская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горная станция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992"/>
            <a:ext cx="8215370" cy="1143008"/>
          </a:xfrm>
        </p:spPr>
        <p:txBody>
          <a:bodyPr>
            <a:normAutofit fontScale="77500" lnSpcReduction="20000"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Если в августе 1920 года отряд А. Е. Ферсмана был единственным в Хибинах, то к концу 1920-х годов их были десятки, а к середине 1930-х – сотни. За 1920-1936 гг. на Кольском полуострове побывало 485 научных отрядов и экспедиций, изучением богатств этого края занимались, по подсчетам А. Е. Ферсмана, 62 научных учреждения.</a:t>
            </a:r>
          </a:p>
          <a:p>
            <a:endParaRPr lang="ru-RU" dirty="0"/>
          </a:p>
        </p:txBody>
      </p:sp>
      <p:pic>
        <p:nvPicPr>
          <p:cNvPr id="4" name="Содержимое 3" descr="http://geo.web.ru/druza/l-Tietta_01001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786214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eo.web.ru/druza/l-Poach_4963_T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571768" cy="148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ungariumysudotorg.files.wordpress.com/2017/03/00005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7862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928670"/>
            <a:ext cx="45720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инициативе А. Е. Ферсмана рядом со строящимися апатитовыми рудниками была открыта 19 июля 1930 года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Хибинская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горная станция АН СССР. Официально в число научных учреждений Академии наук она была включена по постановлению Общего собрания Академии 2 октября 1930 года, а 18 октября это решение было утверждено ЦИК ВС СССР. От этих трех памятных дат и ведет отсчет своей истории Кольский научный центр РАН. Академик Ферсман А.Е. был первым и бессменным руководителем станции, а затем Кольской базы АН СССР в течение 15 лет.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214818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1920-1930-е годы – это десятилетия благополучного и успешного исследования Кольского полуострова, когда осуществлялся советский проект индустриализации и модернизации северных и отдаленных районов страны.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000792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 Е. Ферсман - великий популяризатор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6257940" cy="2428892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Академик А. Е. Ферсман  продолжает оставаться ключевая фигура региональной истории.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Общеизвестно, что он активно популяризировал геологическую науку. Более того, он считал, что освоение и изучение региона должно осуществляться не только в естественнонаучном отношении, но и в историко-культурном.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историко-краеведческих и научно-популярных произведениях («Три года за полярным кругом…», «Занимательная минералогия», «Воспоминания о камне», «История одной тропы») А. Е. Ферсман рассказывает читателям об экспедиционных буднях геологов-«первопроходцев». Так, вместе  с коллегами, академик «изобретал» наименования природных объектов, основываясь на общении с местными жителями, полевых наблюдениях и собственной  фантазии.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«Олень, встреченный в долине у горы &lt;…&gt; Дал повод А. Е. Ферсману назвать эту долину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Поачвум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Оленья долина; текущую по ней реку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Поачвумйок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гору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Поачвумчорр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(Б.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Кошечкин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:\Ферсман\Ферсман с соба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857232"/>
            <a:ext cx="17510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500702"/>
            <a:ext cx="5314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Геологи-краеведы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3786214" cy="5000660"/>
          </a:xfrm>
        </p:spPr>
        <p:txBody>
          <a:bodyPr>
            <a:normAutofit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Геологи по роду своей деятельности призваны быть «краеведами». Они, как правило, являются «первопроходцами» ранее не освоенных мест, первооткрывателями этих мест, их разыскания способствуют развитию территорий в промышленном и  социальном отношениях.</a:t>
            </a:r>
          </a:p>
          <a:p>
            <a:pPr marL="0" lvl="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Геологи являются краеведами еще и потому, что они, как пишет Дмитрий Сергеевич Лихачев, «вносят изменения в объект изучения»: «Краеведение придает местности, не имеющей “авторского происхождения”, историзм, открывает в ее прошлом, хотя бы и очень недавнем, что-то совершенно новое, ценное» (Д. И. Лихачев)</a:t>
            </a:r>
          </a:p>
          <a:p>
            <a:endParaRPr lang="ru-RU" dirty="0"/>
          </a:p>
        </p:txBody>
      </p:sp>
      <p:pic>
        <p:nvPicPr>
          <p:cNvPr id="4" name="Picture 9" descr="G:\Ферсман\Музей-архив\1930\Ферсман_1930-тиетта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429132"/>
            <a:ext cx="3214710" cy="18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2724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2866367" cy="19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1716</Words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Геолог, историк, этнограф: А. Е. Ферсман в Хибинах (к 100-летию первой поездки академика на Кольский полуостров)</vt:lpstr>
      <vt:lpstr>Начиная с XVIII века, на территории края осуществлялись исследования Петербургской академии наук, затем были Финляндская экспедиция, Мурманская научно-промысловая экспедиция и другие. Были получены топографические данные и составлены карты полуострова, заложены основы геологических изысканий, регулярно проводились океанологические исследования. </vt:lpstr>
      <vt:lpstr>Мурманская железная дорога – «узкая лента культуры»</vt:lpstr>
      <vt:lpstr>Первая поездка А. Е. Ферсмана на Кольский полуостров </vt:lpstr>
      <vt:lpstr>Первый хибинский маршрут – начало «Хибинской эпопеи» А. Е. Ферсмана</vt:lpstr>
      <vt:lpstr>Жители  Хибинского ареала –  первые помощники геологов-«первопроходцев»</vt:lpstr>
      <vt:lpstr>Хибинская горная станция</vt:lpstr>
      <vt:lpstr>А. Е. Ферсман - великий популяризатор </vt:lpstr>
      <vt:lpstr>Геологи-краеведы</vt:lpstr>
      <vt:lpstr>Геологи-этнографы</vt:lpstr>
      <vt:lpstr>«Он инициатор, организатор разведки, основной энтузиаст изучения Хибин. Наш край действительно многим ему обязан. И открытием месторождений, и жизнью самих городов, которые выросли на них» (из интервью  геолога-разведчика Е. А. Каменева). </vt:lpstr>
      <vt:lpstr>Наследники академика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ГЕОЛОГИЧЕСКИЕ  ЭКСПЕДИЦИИ  В  ХИБИНЫ (XIX–XX  ВВ.): геологи-этнографы, геологи-краеведы, геологи-историки</dc:title>
  <dc:creator>ZO</dc:creator>
  <cp:lastModifiedBy>ZO</cp:lastModifiedBy>
  <cp:revision>47</cp:revision>
  <dcterms:created xsi:type="dcterms:W3CDTF">2019-10-23T15:13:25Z</dcterms:created>
  <dcterms:modified xsi:type="dcterms:W3CDTF">2020-05-10T15:42:38Z</dcterms:modified>
</cp:coreProperties>
</file>